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56" r:id="rId4"/>
    <p:sldId id="278" r:id="rId5"/>
    <p:sldId id="271" r:id="rId6"/>
    <p:sldId id="272" r:id="rId7"/>
    <p:sldId id="273" r:id="rId8"/>
    <p:sldId id="274" r:id="rId9"/>
    <p:sldId id="275" r:id="rId10"/>
    <p:sldId id="276" r:id="rId11"/>
    <p:sldId id="265" r:id="rId12"/>
    <p:sldId id="279" r:id="rId13"/>
    <p:sldId id="277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18" Type="http://schemas.openxmlformats.org/officeDocument/2006/relationships/customXml" Target="../ink/ink9.xml"/><Relationship Id="rId3" Type="http://schemas.openxmlformats.org/officeDocument/2006/relationships/image" Target="../media/image13.png"/><Relationship Id="rId21" Type="http://schemas.openxmlformats.org/officeDocument/2006/relationships/image" Target="../media/image100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2.xml"/><Relationship Id="rId5" Type="http://schemas.openxmlformats.org/officeDocument/2006/relationships/image" Target="../media/image2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3794923" y="3037013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7" y="4418014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107240" y="4775202"/>
            <a:ext cx="1351847" cy="149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3A6EF7-037B-4B8B-A726-242C859B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30" y="5503721"/>
            <a:ext cx="236240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9FB74-7EB5-4A9C-B090-5C6C3E79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64" y="4924551"/>
            <a:ext cx="929721" cy="85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2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1747323" y="323423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09753"/>
              </p:ext>
            </p:extLst>
          </p:nvPr>
        </p:nvGraphicFramePr>
        <p:xfrm>
          <a:off x="1991436" y="763091"/>
          <a:ext cx="9088226" cy="240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4210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077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判斷出數字跟花色單獨區域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860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抓出單獨數字及花色面輪廓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利用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boundingRect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  <a:p>
                      <a:r>
                        <a:rPr lang="zh-TW" altLang="en-US" dirty="0"/>
                        <a:t>判斷面積區域分割花色及數字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558129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判斷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w*h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面積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area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在圖片面積範圍內才做框選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718E268-6CA9-644C-F120-DA3FBAD7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19" y="3335934"/>
            <a:ext cx="4376607" cy="307497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E706C1B-417C-76D8-5B79-DF12856E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36" y="3587015"/>
            <a:ext cx="381000" cy="71437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73833D4-9CA7-6856-1145-7ADCE5EF4D5C}"/>
              </a:ext>
            </a:extLst>
          </p:cNvPr>
          <p:cNvCxnSpPr>
            <a:cxnSpLocks/>
          </p:cNvCxnSpPr>
          <p:nvPr/>
        </p:nvCxnSpPr>
        <p:spPr>
          <a:xfrm>
            <a:off x="2404729" y="3814548"/>
            <a:ext cx="2900150" cy="28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26AA63-7A01-5407-94C1-68EB8303030A}"/>
              </a:ext>
            </a:extLst>
          </p:cNvPr>
          <p:cNvCxnSpPr>
            <a:cxnSpLocks/>
          </p:cNvCxnSpPr>
          <p:nvPr/>
        </p:nvCxnSpPr>
        <p:spPr>
          <a:xfrm>
            <a:off x="2404729" y="4217437"/>
            <a:ext cx="2900150" cy="1765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C67B81-65EE-0875-2280-50F5AA2AE01E}"/>
              </a:ext>
            </a:extLst>
          </p:cNvPr>
          <p:cNvSpPr txBox="1"/>
          <p:nvPr/>
        </p:nvSpPr>
        <p:spPr>
          <a:xfrm>
            <a:off x="2661081" y="34863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判斷數字面積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B343F1A-7C04-63EE-91C0-22F07AD853F6}"/>
              </a:ext>
            </a:extLst>
          </p:cNvPr>
          <p:cNvSpPr txBox="1"/>
          <p:nvPr/>
        </p:nvSpPr>
        <p:spPr>
          <a:xfrm>
            <a:off x="2404729" y="49675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判斷花色面積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7239D2-4D38-EA04-372B-A332629D466E}"/>
              </a:ext>
            </a:extLst>
          </p:cNvPr>
          <p:cNvSpPr/>
          <p:nvPr/>
        </p:nvSpPr>
        <p:spPr>
          <a:xfrm>
            <a:off x="2114550" y="3677227"/>
            <a:ext cx="257886" cy="3385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CFAAAC-6E6B-748B-D4EA-D2D707A2579E}"/>
              </a:ext>
            </a:extLst>
          </p:cNvPr>
          <p:cNvSpPr/>
          <p:nvPr/>
        </p:nvSpPr>
        <p:spPr>
          <a:xfrm>
            <a:off x="2152650" y="4067175"/>
            <a:ext cx="180975" cy="2342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030A84D-B604-7348-A3AD-0553D280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61080"/>
              </p:ext>
            </p:extLst>
          </p:nvPr>
        </p:nvGraphicFramePr>
        <p:xfrm>
          <a:off x="2135874" y="1078173"/>
          <a:ext cx="8855078" cy="2204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9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42753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8090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對照組圖片、偵測區域圖片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判斷花色及數字差異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取最小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60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Xor</a:t>
                      </a:r>
                      <a:r>
                        <a:rPr lang="zh-TW" altLang="en-US" dirty="0"/>
                        <a:t>當下擷取到的圖片矩陣與對照組圖片矩陣做比對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xor_diff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分割後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array,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對照組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array’)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計算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值取檔案裡最小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8444DCE-7F9F-4BBB-AA00-D78337EBB2EA}"/>
              </a:ext>
            </a:extLst>
          </p:cNvPr>
          <p:cNvSpPr txBox="1"/>
          <p:nvPr/>
        </p:nvSpPr>
        <p:spPr>
          <a:xfrm>
            <a:off x="5355610" y="5779827"/>
            <a:ext cx="13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對照組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801E60C-891B-A694-5765-2D0DB45E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0917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269D5B-ED7B-224D-B3C6-E9B22A31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8" y="3728722"/>
            <a:ext cx="6029046" cy="14060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96DE612-63AC-20A4-F4E9-6A876F9E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15" y="3670668"/>
            <a:ext cx="5046138" cy="146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 </a:t>
            </a:r>
            <a:r>
              <a:rPr lang="en-US" altLang="zh-TW" dirty="0" err="1"/>
              <a:t>xor</a:t>
            </a:r>
            <a:r>
              <a:rPr lang="zh-TW" altLang="en-US"/>
              <a:t>運算</a:t>
            </a:r>
            <a:endParaRPr lang="zh-TW" altLang="en-US" dirty="0"/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114177" y="567134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9029245" y="5080330"/>
            <a:ext cx="984546" cy="1974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1042</Words>
  <Application>Microsoft Office PowerPoint</Application>
  <PresentationFormat>寬螢幕</PresentationFormat>
  <Paragraphs>244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proxima-nova</vt:lpstr>
      <vt:lpstr>新細明體</vt:lpstr>
      <vt:lpstr>Arial</vt:lpstr>
      <vt:lpstr>Calibri</vt:lpstr>
      <vt:lpstr>Office 佈景主題</vt:lpstr>
      <vt:lpstr>嵌入式影像處理</vt:lpstr>
      <vt:lpstr>規格</vt:lpstr>
      <vt:lpstr>PowerPoint 簡報</vt:lpstr>
      <vt:lpstr>流程圖</vt:lpstr>
      <vt:lpstr>API</vt:lpstr>
      <vt:lpstr>API</vt:lpstr>
      <vt:lpstr>API</vt:lpstr>
      <vt:lpstr>API</vt:lpstr>
      <vt:lpstr>API</vt:lpstr>
      <vt:lpstr>API</vt:lpstr>
      <vt:lpstr>API</vt:lpstr>
      <vt:lpstr>API</vt:lpstr>
      <vt:lpstr>Thank You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user</cp:lastModifiedBy>
  <cp:revision>50</cp:revision>
  <dcterms:created xsi:type="dcterms:W3CDTF">2024-11-28T09:52:45Z</dcterms:created>
  <dcterms:modified xsi:type="dcterms:W3CDTF">2025-01-02T06:07:22Z</dcterms:modified>
</cp:coreProperties>
</file>